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4" r:id="rId8"/>
    <p:sldId id="263" r:id="rId9"/>
    <p:sldId id="265" r:id="rId10"/>
    <p:sldId id="261" r:id="rId11"/>
    <p:sldId id="266" r:id="rId12"/>
    <p:sldId id="267" r:id="rId13"/>
    <p:sldId id="262" r:id="rId14"/>
    <p:sldId id="269" r:id="rId1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82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33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6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96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09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96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29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69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12E0-A24A-42BB-B858-40318B9CC2F3}" type="datetimeFigureOut">
              <a:rPr lang="zh-TW" altLang="en-US" smtClean="0"/>
              <a:t>2018-05-11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9293-8A4B-45D9-8F78-9F8CE7525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2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大學暑期交換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時間更動說明會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工學院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李夢輝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院長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2018.05.11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99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暑期需準備的文件</a:t>
            </a:r>
            <a:b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請繳交到各院窗口</a:t>
            </a:r>
            <a:r>
              <a:rPr lang="en-US" altLang="zh-TW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英文版國際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急難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救援保險證明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請找自己熟悉的保險業務員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購買，疾病、意外、住院、空運等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宿舍費用匯款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en-US" altLang="zh-TW" dirty="0" err="1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，匯出美金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購買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請討論購票方式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役男出境證明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(60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天內向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移民署網站上網申請並下載證明書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，附於護照上出境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回國兩週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內繳交換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學習報告</a:t>
            </a:r>
            <a:r>
              <a:rPr lang="en-US" altLang="zh-TW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格式會寄給大家</a:t>
            </a:r>
            <a:r>
              <a:rPr lang="en-US" altLang="zh-TW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656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428091" cy="626086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77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必要費用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相片、護照、簽證、國際學生證更新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(5000-15000)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國際保險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可能要付訂金，以美金匯款到菲律賓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Intromurous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7000php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akati 10000php)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Special Study Permit (SSP) USD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130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ACR 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外國居民卡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USD 50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，校內通行證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生活費用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，旅遊費用，水電費用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請自行估計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</a:p>
          <a:p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2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其他問題及討論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7844"/>
            <a:ext cx="7956376" cy="50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6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9521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為因應</a:t>
            </a:r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大學因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日升格為大學，新學制調整，第一季更動為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日，邀請大家了解情形並討論。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29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時間更動說明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7800"/>
          </a:xfrm>
        </p:spPr>
        <p:txBody>
          <a:bodyPr>
            <a:noAutofit/>
          </a:bodyPr>
          <a:lstStyle/>
          <a:p>
            <a:r>
              <a:rPr lang="en-US" altLang="zh-TW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日接獲通知，原訂於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月初至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月底的暑期交換學習，因為</a:t>
            </a:r>
            <a:r>
              <a:rPr lang="en-US" altLang="zh-TW" sz="27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理工大學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7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Institute of Technology)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升格為綜合大學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7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University)</a:t>
            </a:r>
            <a:r>
              <a:rPr lang="zh-TW" altLang="en-US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緣故</a:t>
            </a:r>
            <a:r>
              <a:rPr lang="zh-TW" altLang="en-US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 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1st </a:t>
            </a:r>
            <a:r>
              <a:rPr lang="en-US" altLang="zh-TW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quarter</a:t>
            </a:r>
            <a:r>
              <a:rPr lang="zh-TW" altLang="en-US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更動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月初至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7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日，共計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週。</a:t>
            </a:r>
          </a:p>
          <a:p>
            <a:r>
              <a:rPr lang="zh-TW" altLang="en-US" sz="27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將於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註冊，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週二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zh-TW" altLang="en-US" sz="27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上課。各位同學能夠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在菲律賓學習的時間僅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月初到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月初約</a:t>
            </a:r>
            <a:r>
              <a:rPr lang="en-US" altLang="zh-TW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7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個月的時間</a:t>
            </a:r>
            <a:r>
              <a:rPr lang="zh-TW" altLang="en-US" sz="27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7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時間更動說明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月初同學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回台之後，</a:t>
            </a:r>
            <a:r>
              <a:rPr lang="en-US" altLang="zh-TW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任課老師將提供各位線上遠距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學習以完成課程。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包含課程線上學習、報告繳交、小考、期中考、期末考等，同學皆須依照各課程不同的實際情況和老師的要求加以完成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課及格即可以獲得學分並依系所規定抵認中原學分。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07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更動後的影響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停留菲律賓時間僅有一個月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花一個月菲律賓生活費及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房租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回台後尚有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門課程需繼續完成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往積極面思考</a:t>
            </a:r>
            <a:endParaRPr lang="en-US" altLang="zh-TW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繼續參加</a:t>
            </a:r>
            <a:r>
              <a:rPr lang="en-US" altLang="zh-TW" dirty="0" err="1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，珍惜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機會擴展國際視野，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學習和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練習英文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月份可以參加校內營隊</a:t>
            </a:r>
            <a:r>
              <a:rPr lang="en-US" altLang="zh-TW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(II/ALE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隊或英語營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30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暑期需準備的文件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請繳交到各院窗口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英文版在學證明書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維澈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樓申請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交換申請書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(Application Form, AF)</a:t>
            </a: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相片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護照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張，菲律賓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簽證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張。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吋*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吋大頭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照片，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半年內拍攝，有領子、摘眼鏡，頭長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3.2-3.6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公分，頭部佔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70-80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19909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" y="116632"/>
            <a:ext cx="4850423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76" y="25318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Mapua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暑期需準備的文件</a:t>
            </a:r>
            <a:b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請繳交到各院窗口</a:t>
            </a:r>
            <a:r>
              <a:rPr lang="en-US" altLang="zh-TW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護照及菲律賓簽證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請洽全人村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樓永業旅行社或其他旅行社申辦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家長同意書，身分證影本，護照影本。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國際學生證貼紙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元，過期才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申辦，要到台北購買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課程對接，提出教換生選課表到系上審核。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修畢課程繳交成績單正本及交換學分抵認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表到務處登記成績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07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5004047" cy="70752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76" y="0"/>
            <a:ext cx="485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617</Words>
  <Application>Microsoft Office PowerPoint</Application>
  <PresentationFormat>如螢幕大小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Mapua大學暑期交換 時間更動說明會</vt:lpstr>
      <vt:lpstr>會議主旨</vt:lpstr>
      <vt:lpstr>時間更動說明</vt:lpstr>
      <vt:lpstr>時間更動說明</vt:lpstr>
      <vt:lpstr>更動後的影響</vt:lpstr>
      <vt:lpstr>Mapua暑期需準備的文件 (請繳交到各院窗口)</vt:lpstr>
      <vt:lpstr>PowerPoint 簡報</vt:lpstr>
      <vt:lpstr>Mapua暑期需準備的文件 (請繳交到各院窗口)</vt:lpstr>
      <vt:lpstr>PowerPoint 簡報</vt:lpstr>
      <vt:lpstr>Mapua暑期需準備的文件 (請繳交到各院窗口)</vt:lpstr>
      <vt:lpstr>PowerPoint 簡報</vt:lpstr>
      <vt:lpstr>必要費用</vt:lpstr>
      <vt:lpstr>其他問題及討論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Mapua大學暑期交換 時間更動說明會</dc:title>
  <dc:creator>張志傑</dc:creator>
  <cp:lastModifiedBy>張志傑</cp:lastModifiedBy>
  <cp:revision>46</cp:revision>
  <cp:lastPrinted>2018-05-11T01:17:04Z</cp:lastPrinted>
  <dcterms:created xsi:type="dcterms:W3CDTF">2018-05-10T02:59:26Z</dcterms:created>
  <dcterms:modified xsi:type="dcterms:W3CDTF">2018-05-11T02:52:21Z</dcterms:modified>
</cp:coreProperties>
</file>